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21" autoAdjust="0"/>
  </p:normalViewPr>
  <p:slideViewPr>
    <p:cSldViewPr snapToGrid="0" snapToObjects="1">
      <p:cViewPr varScale="1">
        <p:scale>
          <a:sx n="105" d="100"/>
          <a:sy n="105" d="100"/>
        </p:scale>
        <p:origin x="-12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C533-D592-8847-BC24-7D17EF153D01}" type="datetimeFigureOut">
              <a:t>9/25/13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54EEF-C60A-2741-9DF2-E7745F71B03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76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C533-D592-8847-BC24-7D17EF153D01}" type="datetimeFigureOut">
              <a:t>9/25/13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54EEF-C60A-2741-9DF2-E7745F71B03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80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C533-D592-8847-BC24-7D17EF153D01}" type="datetimeFigureOut">
              <a:t>9/25/13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54EEF-C60A-2741-9DF2-E7745F71B03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851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C533-D592-8847-BC24-7D17EF153D01}" type="datetimeFigureOut">
              <a:t>9/25/13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54EEF-C60A-2741-9DF2-E7745F71B03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172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C533-D592-8847-BC24-7D17EF153D01}" type="datetimeFigureOut">
              <a:t>9/25/13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54EEF-C60A-2741-9DF2-E7745F71B03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01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C533-D592-8847-BC24-7D17EF153D01}" type="datetimeFigureOut">
              <a:t>9/25/13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54EEF-C60A-2741-9DF2-E7745F71B03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960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C533-D592-8847-BC24-7D17EF153D01}" type="datetimeFigureOut">
              <a:t>9/25/13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54EEF-C60A-2741-9DF2-E7745F71B03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103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C533-D592-8847-BC24-7D17EF153D01}" type="datetimeFigureOut">
              <a:t>9/25/13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54EEF-C60A-2741-9DF2-E7745F71B03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13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C533-D592-8847-BC24-7D17EF153D01}" type="datetimeFigureOut">
              <a:t>9/25/13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54EEF-C60A-2741-9DF2-E7745F71B03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071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C533-D592-8847-BC24-7D17EF153D01}" type="datetimeFigureOut">
              <a:t>9/25/13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54EEF-C60A-2741-9DF2-E7745F71B03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83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C533-D592-8847-BC24-7D17EF153D01}" type="datetimeFigureOut">
              <a:t>9/25/13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54EEF-C60A-2741-9DF2-E7745F71B03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19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DC533-D592-8847-BC24-7D17EF153D01}" type="datetimeFigureOut">
              <a:t>9/25/13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54EEF-C60A-2741-9DF2-E7745F71B03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938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A 5fold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0"/>
            <a:ext cx="5643638" cy="56436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5400000">
            <a:off x="1648812" y="6039122"/>
            <a:ext cx="12411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2800 µatm 1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2260831" y="6039122"/>
            <a:ext cx="12411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2800 µatm 4</a:t>
            </a:r>
          </a:p>
        </p:txBody>
      </p:sp>
      <p:sp>
        <p:nvSpPr>
          <p:cNvPr id="7" name="TextBox 6"/>
          <p:cNvSpPr txBox="1"/>
          <p:nvPr/>
        </p:nvSpPr>
        <p:spPr>
          <a:xfrm rot="5400000">
            <a:off x="2817212" y="6046554"/>
            <a:ext cx="12411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2800 µatm 2</a:t>
            </a:r>
          </a:p>
        </p:txBody>
      </p:sp>
      <p:sp>
        <p:nvSpPr>
          <p:cNvPr id="8" name="TextBox 7"/>
          <p:cNvSpPr txBox="1"/>
          <p:nvPr/>
        </p:nvSpPr>
        <p:spPr>
          <a:xfrm rot="5400000">
            <a:off x="3385688" y="6039122"/>
            <a:ext cx="12411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2800 µatm 3</a:t>
            </a:r>
          </a:p>
        </p:txBody>
      </p:sp>
      <p:sp>
        <p:nvSpPr>
          <p:cNvPr id="9" name="TextBox 8"/>
          <p:cNvSpPr txBox="1"/>
          <p:nvPr/>
        </p:nvSpPr>
        <p:spPr>
          <a:xfrm rot="5400000">
            <a:off x="4042448" y="5998174"/>
            <a:ext cx="11371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400 µatm 3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4654467" y="5998174"/>
            <a:ext cx="11371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400 µatm 4</a:t>
            </a:r>
          </a:p>
        </p:txBody>
      </p:sp>
      <p:sp>
        <p:nvSpPr>
          <p:cNvPr id="11" name="TextBox 10"/>
          <p:cNvSpPr txBox="1"/>
          <p:nvPr/>
        </p:nvSpPr>
        <p:spPr>
          <a:xfrm rot="5400000">
            <a:off x="5210848" y="6005606"/>
            <a:ext cx="11371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400 µatm 1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5779324" y="5998174"/>
            <a:ext cx="11371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400 µatm 2</a:t>
            </a:r>
          </a:p>
        </p:txBody>
      </p:sp>
    </p:spTree>
    <p:extLst>
      <p:ext uri="{BB962C8B-B14F-4D97-AF65-F5344CB8AC3E}">
        <p14:creationId xmlns:p14="http://schemas.microsoft.com/office/powerpoint/2010/main" val="3620876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00MechS 5fold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719" y="12095"/>
            <a:ext cx="5643638" cy="56436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5400000">
            <a:off x="1700810" y="6039122"/>
            <a:ext cx="11371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400 µatm 1</a:t>
            </a:r>
          </a:p>
        </p:txBody>
      </p:sp>
      <p:sp>
        <p:nvSpPr>
          <p:cNvPr id="4" name="TextBox 3"/>
          <p:cNvSpPr txBox="1"/>
          <p:nvPr/>
        </p:nvSpPr>
        <p:spPr>
          <a:xfrm rot="5400000">
            <a:off x="2312829" y="6039122"/>
            <a:ext cx="11371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400 µatm 3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2869210" y="6046554"/>
            <a:ext cx="11371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400 µatm 2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3437686" y="6039122"/>
            <a:ext cx="11371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400 µatm 4</a:t>
            </a:r>
          </a:p>
        </p:txBody>
      </p:sp>
      <p:sp>
        <p:nvSpPr>
          <p:cNvPr id="7" name="TextBox 6"/>
          <p:cNvSpPr txBox="1"/>
          <p:nvPr/>
        </p:nvSpPr>
        <p:spPr>
          <a:xfrm rot="5400000">
            <a:off x="4019806" y="5915143"/>
            <a:ext cx="11205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400 µatm+Mech 1</a:t>
            </a:r>
          </a:p>
        </p:txBody>
      </p:sp>
      <p:sp>
        <p:nvSpPr>
          <p:cNvPr id="8" name="TextBox 7"/>
          <p:cNvSpPr txBox="1"/>
          <p:nvPr/>
        </p:nvSpPr>
        <p:spPr>
          <a:xfrm rot="5400000">
            <a:off x="4650220" y="5936167"/>
            <a:ext cx="114564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400 µatm+Mech 3</a:t>
            </a:r>
          </a:p>
        </p:txBody>
      </p:sp>
      <p:sp>
        <p:nvSpPr>
          <p:cNvPr id="9" name="TextBox 8"/>
          <p:cNvSpPr txBox="1"/>
          <p:nvPr/>
        </p:nvSpPr>
        <p:spPr>
          <a:xfrm rot="5400000">
            <a:off x="5275603" y="5867165"/>
            <a:ext cx="100763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400 µatm+Mech 2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5798818" y="5912426"/>
            <a:ext cx="10981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400 µatm+Mech 4</a:t>
            </a:r>
          </a:p>
        </p:txBody>
      </p:sp>
    </p:spTree>
    <p:extLst>
      <p:ext uri="{BB962C8B-B14F-4D97-AF65-F5344CB8AC3E}">
        <p14:creationId xmlns:p14="http://schemas.microsoft.com/office/powerpoint/2010/main" val="780559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5400000">
            <a:off x="1648814" y="6039122"/>
            <a:ext cx="12411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2800 µatm 4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2260833" y="6039122"/>
            <a:ext cx="12411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2800 µatm 3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2817214" y="6046554"/>
            <a:ext cx="12411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2800 µatm 1</a:t>
            </a:r>
          </a:p>
        </p:txBody>
      </p:sp>
      <p:sp>
        <p:nvSpPr>
          <p:cNvPr id="7" name="TextBox 6"/>
          <p:cNvSpPr txBox="1"/>
          <p:nvPr/>
        </p:nvSpPr>
        <p:spPr>
          <a:xfrm rot="5400000">
            <a:off x="3385690" y="6039122"/>
            <a:ext cx="12411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2800 µatm 2</a:t>
            </a:r>
          </a:p>
        </p:txBody>
      </p:sp>
      <p:sp>
        <p:nvSpPr>
          <p:cNvPr id="8" name="TextBox 7"/>
          <p:cNvSpPr txBox="1"/>
          <p:nvPr/>
        </p:nvSpPr>
        <p:spPr>
          <a:xfrm rot="5400000">
            <a:off x="4019806" y="5867663"/>
            <a:ext cx="11205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2800 µatm+Mech 1</a:t>
            </a:r>
          </a:p>
        </p:txBody>
      </p:sp>
      <p:sp>
        <p:nvSpPr>
          <p:cNvPr id="9" name="TextBox 8"/>
          <p:cNvSpPr txBox="1"/>
          <p:nvPr/>
        </p:nvSpPr>
        <p:spPr>
          <a:xfrm rot="5400000">
            <a:off x="4650220" y="5888687"/>
            <a:ext cx="114564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2800 µatm+Mech 4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5206600" y="5888687"/>
            <a:ext cx="114564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2800 µatm+Mech 2</a:t>
            </a:r>
          </a:p>
        </p:txBody>
      </p:sp>
      <p:sp>
        <p:nvSpPr>
          <p:cNvPr id="11" name="TextBox 10"/>
          <p:cNvSpPr txBox="1"/>
          <p:nvPr/>
        </p:nvSpPr>
        <p:spPr>
          <a:xfrm rot="5400000">
            <a:off x="5798818" y="5864946"/>
            <a:ext cx="10981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2800 µatm+Mech 3</a:t>
            </a:r>
          </a:p>
        </p:txBody>
      </p:sp>
      <p:pic>
        <p:nvPicPr>
          <p:cNvPr id="12" name="Picture 11" descr="2800MechS 5fold-new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503" y="-1205"/>
            <a:ext cx="5672291" cy="5672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29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echS 5fold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0"/>
            <a:ext cx="5687194" cy="568719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5400000">
            <a:off x="1672659" y="5920495"/>
            <a:ext cx="11934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2800 µatm +Mech 1</a:t>
            </a:r>
          </a:p>
        </p:txBody>
      </p:sp>
      <p:sp>
        <p:nvSpPr>
          <p:cNvPr id="4" name="TextBox 3"/>
          <p:cNvSpPr txBox="1"/>
          <p:nvPr/>
        </p:nvSpPr>
        <p:spPr>
          <a:xfrm rot="5400000">
            <a:off x="2247691" y="5956083"/>
            <a:ext cx="126743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2800 µatm +Mech 4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2844776" y="5912117"/>
            <a:ext cx="118602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2800 µatm +Mech 2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3427679" y="5902353"/>
            <a:ext cx="115717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2800 µatm +Mech 3</a:t>
            </a:r>
          </a:p>
        </p:txBody>
      </p:sp>
      <p:sp>
        <p:nvSpPr>
          <p:cNvPr id="7" name="TextBox 6"/>
          <p:cNvSpPr txBox="1"/>
          <p:nvPr/>
        </p:nvSpPr>
        <p:spPr>
          <a:xfrm rot="5400000">
            <a:off x="4019806" y="5867663"/>
            <a:ext cx="11205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400 µatm+Mech 4</a:t>
            </a:r>
          </a:p>
        </p:txBody>
      </p:sp>
      <p:sp>
        <p:nvSpPr>
          <p:cNvPr id="8" name="TextBox 7"/>
          <p:cNvSpPr txBox="1"/>
          <p:nvPr/>
        </p:nvSpPr>
        <p:spPr>
          <a:xfrm rot="5400000">
            <a:off x="4650220" y="5888687"/>
            <a:ext cx="114564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400 µatm+Mech 3</a:t>
            </a:r>
          </a:p>
        </p:txBody>
      </p:sp>
      <p:sp>
        <p:nvSpPr>
          <p:cNvPr id="9" name="TextBox 8"/>
          <p:cNvSpPr txBox="1"/>
          <p:nvPr/>
        </p:nvSpPr>
        <p:spPr>
          <a:xfrm rot="5400000">
            <a:off x="5206600" y="5888687"/>
            <a:ext cx="114564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400 µatm+Mech 1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5798818" y="5864946"/>
            <a:ext cx="10981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400 µatm+Mech 2</a:t>
            </a:r>
          </a:p>
        </p:txBody>
      </p:sp>
    </p:spTree>
    <p:extLst>
      <p:ext uri="{BB962C8B-B14F-4D97-AF65-F5344CB8AC3E}">
        <p14:creationId xmlns:p14="http://schemas.microsoft.com/office/powerpoint/2010/main" val="1109133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128</Words>
  <Application>Microsoft Macintosh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Timmins-Schiffman</dc:creator>
  <cp:lastModifiedBy>Emma Timmins-Schiffman</cp:lastModifiedBy>
  <cp:revision>5</cp:revision>
  <dcterms:created xsi:type="dcterms:W3CDTF">2013-08-19T23:16:50Z</dcterms:created>
  <dcterms:modified xsi:type="dcterms:W3CDTF">2013-09-25T15:16:28Z</dcterms:modified>
</cp:coreProperties>
</file>